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78" r:id="rId10"/>
    <p:sldId id="277" r:id="rId11"/>
    <p:sldId id="265" r:id="rId12"/>
    <p:sldId id="279" r:id="rId13"/>
    <p:sldId id="269" r:id="rId14"/>
    <p:sldId id="268" r:id="rId15"/>
    <p:sldId id="267" r:id="rId16"/>
    <p:sldId id="266" r:id="rId17"/>
    <p:sldId id="257" r:id="rId18"/>
    <p:sldId id="276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78"/>
            <p14:sldId id="277"/>
            <p14:sldId id="265"/>
            <p14:sldId id="279"/>
            <p14:sldId id="269"/>
            <p14:sldId id="268"/>
            <p14:sldId id="267"/>
            <p14:sldId id="266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9FA2A2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1F08F13F-1C71-415F-AC70-66ECD5386B74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451" custLinFactNeighborY="-554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284" custLinFactNeighborY="-170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1F08F13F-1C71-415F-AC70-66ECD5386B74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23388" y="346567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Analysis</a:t>
          </a:r>
        </a:p>
      </dsp:txBody>
      <dsp:txXfrm>
        <a:off x="6831947" y="1135987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77292" y="621609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Cell Lines and genes</a:t>
          </a:r>
        </a:p>
      </dsp:txBody>
      <dsp:txXfrm>
        <a:off x="7430611" y="3011885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6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 err="1"/>
              <a:t>PROGENy</a:t>
            </a:r>
            <a:r>
              <a:rPr lang="en-GB" sz="2000" dirty="0"/>
              <a:t> or NCI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57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268373" y="4495030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59BA4E5-9C8A-461F-9CD9-C851A75080A2}"/>
              </a:ext>
            </a:extLst>
          </p:cNvPr>
          <p:cNvSpPr txBox="1"/>
          <p:nvPr/>
        </p:nvSpPr>
        <p:spPr>
          <a:xfrm>
            <a:off x="6760793" y="2362970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</p:spTree>
    <p:extLst>
      <p:ext uri="{BB962C8B-B14F-4D97-AF65-F5344CB8AC3E}">
        <p14:creationId xmlns:p14="http://schemas.microsoft.com/office/powerpoint/2010/main" val="356112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84905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01355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Plot GI50 vs FC </a:t>
            </a:r>
          </a:p>
          <a:p>
            <a:pPr lvl="1"/>
            <a:r>
              <a:rPr lang="en-GB" sz="2000" dirty="0"/>
              <a:t>Compare with </a:t>
            </a:r>
            <a:r>
              <a:rPr lang="en-GB" sz="2000" dirty="0">
                <a:sym typeface="Wingdings" panose="05000000000000000000" pitchFamily="2" charset="2"/>
              </a:rPr>
              <a:t>6h timepoint (Fig. S2)</a:t>
            </a:r>
            <a:r>
              <a:rPr lang="en-GB" sz="2000" dirty="0"/>
              <a:t> </a:t>
            </a:r>
          </a:p>
          <a:p>
            <a:r>
              <a:rPr lang="en-GB" sz="2400" dirty="0">
                <a:sym typeface="Wingdings" panose="05000000000000000000" pitchFamily="2" charset="2"/>
              </a:rPr>
              <a:t>linear regression</a:t>
            </a:r>
          </a:p>
          <a:p>
            <a:pPr lvl="1"/>
            <a:r>
              <a:rPr lang="en-GB" sz="2000" dirty="0"/>
              <a:t>Pearson Correlation 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2000" dirty="0"/>
              <a:t>Wilcoxon signed rank test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653</Words>
  <Application>Microsoft Office PowerPoint</Application>
  <PresentationFormat>Breitbild</PresentationFormat>
  <Paragraphs>168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Jana Braunger</cp:lastModifiedBy>
  <cp:revision>93</cp:revision>
  <dcterms:created xsi:type="dcterms:W3CDTF">2019-04-30T13:18:25Z</dcterms:created>
  <dcterms:modified xsi:type="dcterms:W3CDTF">2019-05-14T14:01:02Z</dcterms:modified>
</cp:coreProperties>
</file>